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theme/theme2.xml" Type="http://schemas.openxmlformats.org/officeDocument/2006/relationships/theme" Id="rId1"/><Relationship Target="slides/slide8.xml" Type="http://schemas.openxmlformats.org/officeDocument/2006/relationships/slide" Id="rId13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" name="Shape 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" name="Shape 2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2" name="Shape 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0" name="Shape 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5" name="Shape 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" name="Shape 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" name="Shape 3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6" name="Shape 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" name="Shape 3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1" name="Shape 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" name="Shape 4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6" name="Shape 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" name="Shape 4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1" name="Shape 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" name="Shape 5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9" name="Shape 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5" name="Shape 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4" name="Shape 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 indent="304800">
              <a:buSzPct val="100000"/>
              <a:defRPr sz="4800"/>
            </a:lvl1pPr>
            <a:lvl2pPr algn="ctr" indent="304800">
              <a:buSzPct val="100000"/>
              <a:defRPr sz="4800"/>
            </a:lvl2pPr>
            <a:lvl3pPr algn="ctr" indent="304800">
              <a:buSzPct val="100000"/>
              <a:defRPr sz="4800"/>
            </a:lvl3pPr>
            <a:lvl4pPr algn="ctr" indent="304800">
              <a:buSzPct val="100000"/>
              <a:defRPr sz="4800"/>
            </a:lvl4pPr>
            <a:lvl5pPr algn="ctr" indent="304800">
              <a:buSzPct val="100000"/>
              <a:defRPr sz="4800"/>
            </a:lvl5pPr>
            <a:lvl6pPr algn="ctr" indent="304800">
              <a:buSzPct val="100000"/>
              <a:defRPr sz="4800"/>
            </a:lvl6pPr>
            <a:lvl7pPr algn="ctr" indent="304800">
              <a:buSzPct val="100000"/>
              <a:defRPr sz="4800"/>
            </a:lvl7pPr>
            <a:lvl8pPr algn="ctr" indent="304800">
              <a:buSzPct val="100000"/>
              <a:defRPr sz="4800"/>
            </a:lvl8pPr>
            <a:lvl9pPr algn="ctr" indent="304800">
              <a:buSzPct val="100000"/>
              <a:defRPr sz="4800"/>
            </a:lvl9pPr>
          </a:lstStyle>
          <a:p/>
        </p:txBody>
      </p:sp>
      <p:sp>
        <p:nvSpPr>
          <p:cNvPr id="9" name="Shape 9"/>
          <p:cNvSpPr txBox="1"/>
          <p:nvPr>
            <p:ph idx="1" type="subTitle"/>
          </p:nvPr>
        </p:nvSpPr>
        <p:spPr>
          <a:xfrm>
            <a:off y="2840053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 marL="0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/>
            </a:lvl1pPr>
            <a:lvl2pPr indent="457200">
              <a:defRPr/>
            </a:lvl2pPr>
            <a:lvl3pPr indent="914400">
              <a:defRPr/>
            </a:lvl3pPr>
            <a:lvl4pPr indent="1371600"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200150" x="457200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y="1200150" x="4692273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 indent="-171450" marL="285750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3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indent="-152400" marL="34290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indent="-133350" marL="74295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indent="-76200" marL="114300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indent="-114300" marL="16002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indent="-114300" marL="20574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indent="-114300" marL="25146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indent="-114300" marL="29718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indent="-114300" marL="34290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indent="-114300" marL="38862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3.jpg" Type="http://schemas.openxmlformats.org/officeDocument/2006/relationships/image" Id="rId4"/><Relationship Target="../media/image22.jpg" Type="http://schemas.openxmlformats.org/officeDocument/2006/relationships/image" Id="rId3"/><Relationship Target="../media/image14.jpg" Type="http://schemas.openxmlformats.org/officeDocument/2006/relationships/image" Id="rId6"/><Relationship Target="../media/image21.jpg" Type="http://schemas.openxmlformats.org/officeDocument/2006/relationships/image" Id="rId5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20.jpg" Type="http://schemas.openxmlformats.org/officeDocument/2006/relationships/image" Id="rId4"/><Relationship Target="../media/image23.jpg" Type="http://schemas.openxmlformats.org/officeDocument/2006/relationships/image" Id="rId3"/><Relationship Target="../media/image15.jpg" Type="http://schemas.openxmlformats.org/officeDocument/2006/relationships/image" Id="rId6"/><Relationship Target="../media/image17.jpg" Type="http://schemas.openxmlformats.org/officeDocument/2006/relationships/image" Id="rId5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24.jp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5.jp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4.jp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2.jp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9.jp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3.jp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2.jpg" Type="http://schemas.openxmlformats.org/officeDocument/2006/relationships/image" Id="rId4"/><Relationship Target="../media/image06.jpg" Type="http://schemas.openxmlformats.org/officeDocument/2006/relationships/image" Id="rId3"/><Relationship Target="../media/image00.jpg" Type="http://schemas.openxmlformats.org/officeDocument/2006/relationships/image" Id="rId6"/><Relationship Target="../media/image08.jpg" Type="http://schemas.openxmlformats.org/officeDocument/2006/relationships/image" Id="rId5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8.jpg" Type="http://schemas.openxmlformats.org/officeDocument/2006/relationships/image" Id="rId4"/><Relationship Target="../media/image01.jp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7.jpg" Type="http://schemas.openxmlformats.org/officeDocument/2006/relationships/image" Id="rId4"/><Relationship Target="../media/image19.jpg" Type="http://schemas.openxmlformats.org/officeDocument/2006/relationships/image" Id="rId3"/><Relationship Target="../media/image11.jpg" Type="http://schemas.openxmlformats.org/officeDocument/2006/relationships/image" Id="rId6"/><Relationship Target="../media/image16.jpg" Type="http://schemas.openxmlformats.org/officeDocument/2006/relationships/image" Id="rId5"/><Relationship Target="../media/image10.jpg" Type="http://schemas.openxmlformats.org/officeDocument/2006/relationships/image" Id="rId7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de"/>
              <a:t>unterbestimmte Räume</a:t>
            </a:r>
          </a:p>
        </p:txBody>
      </p:sp>
      <p:sp>
        <p:nvSpPr>
          <p:cNvPr id="24" name="Shape 24"/>
          <p:cNvSpPr txBox="1"/>
          <p:nvPr>
            <p:ph idx="1" type="subTitle"/>
          </p:nvPr>
        </p:nvSpPr>
        <p:spPr>
          <a:xfrm>
            <a:off y="2840053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de"/>
              <a:t>Uni Campus Westend</a:t>
            </a:r>
          </a:p>
        </p:txBody>
      </p:sp>
      <p:sp>
        <p:nvSpPr>
          <p:cNvPr id="25" name="Shape 25"/>
          <p:cNvSpPr txBox="1"/>
          <p:nvPr/>
        </p:nvSpPr>
        <p:spPr>
          <a:xfrm>
            <a:off y="4769225" x="2095875"/>
            <a:ext cy="213899" cx="59348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de">
                <a:solidFill>
                  <a:srgbClr val="666666"/>
                </a:solidFill>
              </a:rPr>
              <a:t>Labor für Raumstrategien - Sommersemester 2014 - Maximilian Weis 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78" name="Shape 7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713432"/>
            <a:ext cy="5143500" cx="7717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2769575" x="6189050"/>
            <a:ext cy="1201024" cx="2064925"/>
          </a:xfrm>
          <a:prstGeom prst="rect">
            <a:avLst/>
          </a:prstGeom>
        </p:spPr>
      </p:pic>
      <p:pic>
        <p:nvPicPr>
          <p:cNvPr id="80" name="Shape 80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2826375" x="919625"/>
            <a:ext cy="1589949" cx="1589949"/>
          </a:xfrm>
          <a:prstGeom prst="rect">
            <a:avLst/>
          </a:prstGeom>
        </p:spPr>
      </p:pic>
      <p:pic>
        <p:nvPicPr>
          <p:cNvPr id="81" name="Shape 81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y="3723675" x="3272175"/>
            <a:ext cy="1419824" cx="182855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86" name="Shape 8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713432"/>
            <a:ext cy="5143500" cx="7717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2491575" x="6234225"/>
            <a:ext cy="1101399" cx="1893625"/>
          </a:xfrm>
          <a:prstGeom prst="rect">
            <a:avLst/>
          </a:prstGeom>
        </p:spPr>
      </p:pic>
      <p:pic>
        <p:nvPicPr>
          <p:cNvPr id="88" name="Shape 88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2609175" x="3753350"/>
            <a:ext cy="2266950" cx="2019300"/>
          </a:xfrm>
          <a:prstGeom prst="rect">
            <a:avLst/>
          </a:prstGeom>
        </p:spPr>
      </p:pic>
      <p:pic>
        <p:nvPicPr>
          <p:cNvPr id="89" name="Shape 89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y="1882025" x="910525"/>
            <a:ext cy="1924050" cx="238125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94" name="Shape 9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713432"/>
            <a:ext cy="5143500" cx="77171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" name="Shape 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30" name="Shape 3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713432"/>
            <a:ext cy="5143500" cx="77171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" name="Shape 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35" name="Shape 3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2857918"/>
            <a:ext cy="5143500" cx="3428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" name="Shape 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40" name="Shape 4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713432"/>
            <a:ext cy="5143500" cx="77171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" name="Shape 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45" name="Shape 4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2857918"/>
            <a:ext cy="5143500" cx="3428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" name="Shape 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50" name="Shape 5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713432"/>
            <a:ext cy="5143500" cx="77171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" name="Shape 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55" name="Shape 5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2857918"/>
            <a:ext cy="5143500" cx="3428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2842299" x="95324"/>
            <a:ext cy="2131799" cx="2664748"/>
          </a:xfrm>
          <a:prstGeom prst="rect">
            <a:avLst/>
          </a:prstGeom>
        </p:spPr>
      </p:pic>
      <p:pic>
        <p:nvPicPr>
          <p:cNvPr id="57" name="Shape 57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256675" x="412475"/>
            <a:ext cy="2288350" cx="1844150"/>
          </a:xfrm>
          <a:prstGeom prst="rect">
            <a:avLst/>
          </a:prstGeom>
        </p:spPr>
      </p:pic>
      <p:pic>
        <p:nvPicPr>
          <p:cNvPr id="58" name="Shape 58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y="1219025" x="6887375"/>
            <a:ext cy="2177111" cx="184415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" name="Shape 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63" name="Shape 6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" x="915906"/>
            <a:ext cy="5143499" cx="8228092"/>
          </a:xfrm>
          <a:prstGeom prst="rect">
            <a:avLst/>
          </a:prstGeom>
        </p:spPr>
      </p:pic>
      <p:pic>
        <p:nvPicPr>
          <p:cNvPr id="64" name="Shape 64"/>
          <p:cNvPicPr preferRelativeResize="0"/>
          <p:nvPr/>
        </p:nvPicPr>
        <p:blipFill>
          <a:blip r:embed="rId4"/>
          <a:stretch>
            <a:fillRect/>
          </a:stretch>
        </p:blipFill>
        <p:spPr>
          <a:xfrm flipH="1">
            <a:off y="0" x="-6"/>
            <a:ext cy="5143500" cx="3428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69" name="Shape 6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713432"/>
            <a:ext cy="5143500" cx="7717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2309750" x="1347375"/>
            <a:ext cy="2590800" cx="1762125"/>
          </a:xfrm>
          <a:prstGeom prst="rect">
            <a:avLst/>
          </a:prstGeom>
        </p:spPr>
      </p:pic>
      <p:pic>
        <p:nvPicPr>
          <p:cNvPr id="71" name="Shape 71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609525" x="6330475"/>
            <a:ext cy="1412675" cx="2266675"/>
          </a:xfrm>
          <a:prstGeom prst="rect">
            <a:avLst/>
          </a:prstGeom>
        </p:spPr>
      </p:pic>
      <p:pic>
        <p:nvPicPr>
          <p:cNvPr id="72" name="Shape 72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y="2192125" x="3646450"/>
            <a:ext cy="1800225" cx="2543175"/>
          </a:xfrm>
          <a:prstGeom prst="rect">
            <a:avLst/>
          </a:prstGeom>
        </p:spPr>
      </p:pic>
      <p:pic>
        <p:nvPicPr>
          <p:cNvPr id="73" name="Shape 73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y="235200" x="1347375"/>
            <a:ext cy="1743075" cx="261937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